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C727-F6C2-43D9-8D10-F6DA05363AF4}" type="datetimeFigureOut">
              <a:rPr lang="ko-KR" altLang="en-US" smtClean="0"/>
              <a:pPr/>
              <a:t>2008-09-13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7D3-2F74-4C41-A654-BAAA230E1A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C727-F6C2-43D9-8D10-F6DA05363AF4}" type="datetimeFigureOut">
              <a:rPr lang="ko-KR" altLang="en-US" smtClean="0"/>
              <a:pPr/>
              <a:t>2008-09-13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7D3-2F74-4C41-A654-BAAA230E1A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C727-F6C2-43D9-8D10-F6DA05363AF4}" type="datetimeFigureOut">
              <a:rPr lang="ko-KR" altLang="en-US" smtClean="0"/>
              <a:pPr/>
              <a:t>2008-09-13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7D3-2F74-4C41-A654-BAAA230E1A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C727-F6C2-43D9-8D10-F6DA05363AF4}" type="datetimeFigureOut">
              <a:rPr lang="ko-KR" altLang="en-US" smtClean="0"/>
              <a:pPr/>
              <a:t>2008-09-13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7D3-2F74-4C41-A654-BAAA230E1A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C727-F6C2-43D9-8D10-F6DA05363AF4}" type="datetimeFigureOut">
              <a:rPr lang="ko-KR" altLang="en-US" smtClean="0"/>
              <a:pPr/>
              <a:t>2008-09-13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7D3-2F74-4C41-A654-BAAA230E1A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C727-F6C2-43D9-8D10-F6DA05363AF4}" type="datetimeFigureOut">
              <a:rPr lang="ko-KR" altLang="en-US" smtClean="0"/>
              <a:pPr/>
              <a:t>2008-09-13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7D3-2F74-4C41-A654-BAAA230E1A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C727-F6C2-43D9-8D10-F6DA05363AF4}" type="datetimeFigureOut">
              <a:rPr lang="ko-KR" altLang="en-US" smtClean="0"/>
              <a:pPr/>
              <a:t>2008-09-13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7D3-2F74-4C41-A654-BAAA230E1A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C727-F6C2-43D9-8D10-F6DA05363AF4}" type="datetimeFigureOut">
              <a:rPr lang="ko-KR" altLang="en-US" smtClean="0"/>
              <a:pPr/>
              <a:t>2008-09-13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7D3-2F74-4C41-A654-BAAA230E1A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C727-F6C2-43D9-8D10-F6DA05363AF4}" type="datetimeFigureOut">
              <a:rPr lang="ko-KR" altLang="en-US" smtClean="0"/>
              <a:pPr/>
              <a:t>2008-09-13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7D3-2F74-4C41-A654-BAAA230E1A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C727-F6C2-43D9-8D10-F6DA05363AF4}" type="datetimeFigureOut">
              <a:rPr lang="ko-KR" altLang="en-US" smtClean="0"/>
              <a:pPr/>
              <a:t>2008-09-13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7D3-2F74-4C41-A654-BAAA230E1A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C727-F6C2-43D9-8D10-F6DA05363AF4}" type="datetimeFigureOut">
              <a:rPr lang="ko-KR" altLang="en-US" smtClean="0"/>
              <a:pPr/>
              <a:t>2008-09-13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7D3-2F74-4C41-A654-BAAA230E1A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2C727-F6C2-43D9-8D10-F6DA05363AF4}" type="datetimeFigureOut">
              <a:rPr lang="ko-KR" altLang="en-US" smtClean="0"/>
              <a:pPr/>
              <a:t>2008-09-13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0E7D3-2F74-4C41-A654-BAAA230E1A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jpeg"/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12" Type="http://schemas.openxmlformats.org/officeDocument/2006/relationships/image" Target="../media/image13.jpeg"/><Relationship Id="rId17" Type="http://schemas.openxmlformats.org/officeDocument/2006/relationships/image" Target="../media/image10.jpeg"/><Relationship Id="rId2" Type="http://schemas.openxmlformats.org/officeDocument/2006/relationships/image" Target="../media/image17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그룹 46"/>
          <p:cNvGrpSpPr/>
          <p:nvPr/>
        </p:nvGrpSpPr>
        <p:grpSpPr>
          <a:xfrm>
            <a:off x="4786314" y="4500570"/>
            <a:ext cx="963054" cy="2062555"/>
            <a:chOff x="7643834" y="3214686"/>
            <a:chExt cx="963054" cy="2062555"/>
          </a:xfrm>
        </p:grpSpPr>
        <p:pic>
          <p:nvPicPr>
            <p:cNvPr id="10" name="Picture 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15272" y="3214686"/>
              <a:ext cx="811214" cy="2062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" name="도넛 40"/>
            <p:cNvSpPr/>
            <p:nvPr/>
          </p:nvSpPr>
          <p:spPr>
            <a:xfrm>
              <a:off x="7643834" y="4000504"/>
              <a:ext cx="142876" cy="14287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도넛 41"/>
            <p:cNvSpPr/>
            <p:nvPr/>
          </p:nvSpPr>
          <p:spPr>
            <a:xfrm>
              <a:off x="8464012" y="3500438"/>
              <a:ext cx="142876" cy="14287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6288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14" descr="http://upload.wikimedia.org/wikipedia/commons/thumb/4/43/Playstation3vector.svg/441px-Playstation3vector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1928" y="428604"/>
            <a:ext cx="892618" cy="1214446"/>
          </a:xfrm>
          <a:prstGeom prst="rect">
            <a:avLst/>
          </a:prstGeom>
          <a:noFill/>
        </p:spPr>
      </p:pic>
      <p:pic>
        <p:nvPicPr>
          <p:cNvPr id="50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8060" y="428604"/>
            <a:ext cx="93922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10" descr="http://upload.wikimedia.org/wikipedia/commons/thumb/0/0b/Xbox_1.jpg/800px-Xbox_1.jpg"/>
          <p:cNvPicPr>
            <a:picLocks noChangeAspect="1" noChangeArrowheads="1"/>
          </p:cNvPicPr>
          <p:nvPr/>
        </p:nvPicPr>
        <p:blipFill>
          <a:blip r:embed="rId6" cstate="print"/>
          <a:srcRect t="16667"/>
          <a:stretch>
            <a:fillRect/>
          </a:stretch>
        </p:blipFill>
        <p:spPr bwMode="auto">
          <a:xfrm>
            <a:off x="3857620" y="571480"/>
            <a:ext cx="1143008" cy="714380"/>
          </a:xfrm>
          <a:prstGeom prst="rect">
            <a:avLst/>
          </a:prstGeom>
          <a:noFill/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285728"/>
            <a:ext cx="77497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642918"/>
            <a:ext cx="107718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95090" y="428604"/>
            <a:ext cx="763190" cy="115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4" name="그룹 73"/>
          <p:cNvGrpSpPr/>
          <p:nvPr/>
        </p:nvGrpSpPr>
        <p:grpSpPr>
          <a:xfrm>
            <a:off x="4786314" y="2357430"/>
            <a:ext cx="1222003" cy="1714512"/>
            <a:chOff x="4500562" y="2357430"/>
            <a:chExt cx="1222003" cy="1714512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08750" y="2357430"/>
              <a:ext cx="1057491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도넛 12"/>
            <p:cNvSpPr/>
            <p:nvPr/>
          </p:nvSpPr>
          <p:spPr>
            <a:xfrm>
              <a:off x="4500562" y="2816286"/>
              <a:ext cx="142876" cy="14287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도넛 13"/>
            <p:cNvSpPr/>
            <p:nvPr/>
          </p:nvSpPr>
          <p:spPr>
            <a:xfrm>
              <a:off x="4500562" y="3030600"/>
              <a:ext cx="142876" cy="14287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도넛 14"/>
            <p:cNvSpPr/>
            <p:nvPr/>
          </p:nvSpPr>
          <p:spPr>
            <a:xfrm>
              <a:off x="4500562" y="3244914"/>
              <a:ext cx="142876" cy="14287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도넛 15"/>
            <p:cNvSpPr/>
            <p:nvPr/>
          </p:nvSpPr>
          <p:spPr>
            <a:xfrm>
              <a:off x="4500562" y="3459228"/>
              <a:ext cx="142876" cy="14287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도넛 64"/>
            <p:cNvSpPr/>
            <p:nvPr/>
          </p:nvSpPr>
          <p:spPr>
            <a:xfrm>
              <a:off x="5572132" y="2786058"/>
              <a:ext cx="142876" cy="14287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도넛 69"/>
            <p:cNvSpPr/>
            <p:nvPr/>
          </p:nvSpPr>
          <p:spPr>
            <a:xfrm>
              <a:off x="5579689" y="3000372"/>
              <a:ext cx="142876" cy="14287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4" name="그룹 153"/>
          <p:cNvGrpSpPr/>
          <p:nvPr/>
        </p:nvGrpSpPr>
        <p:grpSpPr>
          <a:xfrm>
            <a:off x="6000760" y="4857760"/>
            <a:ext cx="1209652" cy="1355804"/>
            <a:chOff x="6715140" y="4929198"/>
            <a:chExt cx="1209652" cy="1355804"/>
          </a:xfrm>
        </p:grpSpPr>
        <p:pic>
          <p:nvPicPr>
            <p:cNvPr id="71" name="Picture 29" descr="http://www.freebud.co.kr/image/explain/sony/MDR-DS3000.jpg"/>
            <p:cNvPicPr>
              <a:picLocks noChangeAspect="1" noChangeArrowheads="1"/>
            </p:cNvPicPr>
            <p:nvPr/>
          </p:nvPicPr>
          <p:blipFill>
            <a:blip r:embed="rId11"/>
            <a:srcRect t="5005"/>
            <a:stretch>
              <a:fillRect/>
            </a:stretch>
          </p:blipFill>
          <p:spPr bwMode="auto">
            <a:xfrm>
              <a:off x="6715140" y="4929198"/>
              <a:ext cx="1209652" cy="1355804"/>
            </a:xfrm>
            <a:prstGeom prst="rect">
              <a:avLst/>
            </a:prstGeom>
            <a:noFill/>
          </p:spPr>
        </p:pic>
        <p:sp>
          <p:nvSpPr>
            <p:cNvPr id="72" name="도넛 71"/>
            <p:cNvSpPr/>
            <p:nvPr/>
          </p:nvSpPr>
          <p:spPr>
            <a:xfrm>
              <a:off x="6929454" y="6000768"/>
              <a:ext cx="142876" cy="14287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0" name="꺾인 연결선 109"/>
          <p:cNvCxnSpPr>
            <a:stCxn id="13" idx="2"/>
            <a:endCxn id="55" idx="2"/>
          </p:cNvCxnSpPr>
          <p:nvPr/>
        </p:nvCxnSpPr>
        <p:spPr>
          <a:xfrm rot="10800000" flipH="1">
            <a:off x="4786313" y="1587808"/>
            <a:ext cx="3690371" cy="1299917"/>
          </a:xfrm>
          <a:prstGeom prst="bentConnector4">
            <a:avLst>
              <a:gd name="adj1" fmla="val -6194"/>
              <a:gd name="adj2" fmla="val 672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꺾인 연결선 112"/>
          <p:cNvCxnSpPr>
            <a:stCxn id="14" idx="2"/>
            <a:endCxn id="75" idx="6"/>
          </p:cNvCxnSpPr>
          <p:nvPr/>
        </p:nvCxnSpPr>
        <p:spPr>
          <a:xfrm rot="10800000" flipV="1">
            <a:off x="4214810" y="3102038"/>
            <a:ext cx="571504" cy="3271034"/>
          </a:xfrm>
          <a:prstGeom prst="bentConnector3">
            <a:avLst>
              <a:gd name="adj1" fmla="val 605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hape 117"/>
          <p:cNvCxnSpPr>
            <a:stCxn id="15" idx="2"/>
            <a:endCxn id="49" idx="2"/>
          </p:cNvCxnSpPr>
          <p:nvPr/>
        </p:nvCxnSpPr>
        <p:spPr>
          <a:xfrm rot="10800000">
            <a:off x="1768238" y="1643050"/>
            <a:ext cx="3018077" cy="167330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그룹 124"/>
          <p:cNvGrpSpPr/>
          <p:nvPr/>
        </p:nvGrpSpPr>
        <p:grpSpPr>
          <a:xfrm>
            <a:off x="6715140" y="2714620"/>
            <a:ext cx="1195907" cy="1097666"/>
            <a:chOff x="6376489" y="2643182"/>
            <a:chExt cx="1195907" cy="1097666"/>
          </a:xfrm>
        </p:grpSpPr>
        <p:pic>
          <p:nvPicPr>
            <p:cNvPr id="12" name="Picture 2" descr="http://www.lanstore.co.kr/shop/upload/mall/200505251831270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00826" y="2669278"/>
              <a:ext cx="1071570" cy="1071570"/>
            </a:xfrm>
            <a:prstGeom prst="rect">
              <a:avLst/>
            </a:prstGeom>
            <a:noFill/>
          </p:spPr>
        </p:pic>
        <p:sp>
          <p:nvSpPr>
            <p:cNvPr id="17" name="도넛 16"/>
            <p:cNvSpPr/>
            <p:nvPr/>
          </p:nvSpPr>
          <p:spPr>
            <a:xfrm>
              <a:off x="6786578" y="2669278"/>
              <a:ext cx="142876" cy="14287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 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도넛 17"/>
            <p:cNvSpPr/>
            <p:nvPr/>
          </p:nvSpPr>
          <p:spPr>
            <a:xfrm>
              <a:off x="7102558" y="2643182"/>
              <a:ext cx="142876" cy="14287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도넛 20"/>
            <p:cNvSpPr/>
            <p:nvPr/>
          </p:nvSpPr>
          <p:spPr>
            <a:xfrm>
              <a:off x="7388310" y="2740716"/>
              <a:ext cx="142876" cy="14287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4" name="도넛 123"/>
            <p:cNvSpPr/>
            <p:nvPr/>
          </p:nvSpPr>
          <p:spPr>
            <a:xfrm>
              <a:off x="6376489" y="3143248"/>
              <a:ext cx="142876" cy="14287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27" name="꺾인 연결선 126"/>
          <p:cNvCxnSpPr>
            <a:stCxn id="16" idx="4"/>
            <a:endCxn id="124" idx="2"/>
          </p:cNvCxnSpPr>
          <p:nvPr/>
        </p:nvCxnSpPr>
        <p:spPr>
          <a:xfrm rot="5400000" flipH="1" flipV="1">
            <a:off x="5628456" y="2515420"/>
            <a:ext cx="315980" cy="1857388"/>
          </a:xfrm>
          <a:prstGeom prst="bentConnector4">
            <a:avLst>
              <a:gd name="adj1" fmla="val -199102"/>
              <a:gd name="adj2" fmla="val 816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꺾인 연결선 130"/>
          <p:cNvCxnSpPr>
            <a:stCxn id="17" idx="0"/>
            <a:endCxn id="48" idx="2"/>
          </p:cNvCxnSpPr>
          <p:nvPr/>
        </p:nvCxnSpPr>
        <p:spPr>
          <a:xfrm rot="16200000" flipV="1">
            <a:off x="3420999" y="-1034953"/>
            <a:ext cx="1026228" cy="6525109"/>
          </a:xfrm>
          <a:prstGeom prst="bentConnector3">
            <a:avLst>
              <a:gd name="adj1" fmla="val 5073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꺾인 연결선 134"/>
          <p:cNvCxnSpPr>
            <a:stCxn id="18" idx="0"/>
            <a:endCxn id="51" idx="2"/>
          </p:cNvCxnSpPr>
          <p:nvPr/>
        </p:nvCxnSpPr>
        <p:spPr>
          <a:xfrm rot="16200000" flipV="1">
            <a:off x="5256506" y="458478"/>
            <a:ext cx="1428760" cy="3083523"/>
          </a:xfrm>
          <a:prstGeom prst="bentConnector3">
            <a:avLst>
              <a:gd name="adj1" fmla="val 563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꺾인 연결선 140"/>
          <p:cNvCxnSpPr>
            <a:stCxn id="21" idx="0"/>
            <a:endCxn id="52" idx="2"/>
          </p:cNvCxnSpPr>
          <p:nvPr/>
        </p:nvCxnSpPr>
        <p:spPr>
          <a:xfrm rot="16200000" flipV="1">
            <a:off x="6080144" y="1093898"/>
            <a:ext cx="1240542" cy="2195969"/>
          </a:xfrm>
          <a:prstGeom prst="bentConnector3">
            <a:avLst>
              <a:gd name="adj1" fmla="val 560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꺾인 연결선 144"/>
          <p:cNvCxnSpPr>
            <a:stCxn id="65" idx="6"/>
            <a:endCxn id="41" idx="2"/>
          </p:cNvCxnSpPr>
          <p:nvPr/>
        </p:nvCxnSpPr>
        <p:spPr>
          <a:xfrm flipH="1">
            <a:off x="4786314" y="2857496"/>
            <a:ext cx="1214446" cy="2500330"/>
          </a:xfrm>
          <a:prstGeom prst="bentConnector5">
            <a:avLst>
              <a:gd name="adj1" fmla="val -18823"/>
              <a:gd name="adj2" fmla="val 60881"/>
              <a:gd name="adj3" fmla="val 1126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꺾인 연결선 148"/>
          <p:cNvCxnSpPr>
            <a:stCxn id="70" idx="6"/>
            <a:endCxn id="72" idx="2"/>
          </p:cNvCxnSpPr>
          <p:nvPr/>
        </p:nvCxnSpPr>
        <p:spPr>
          <a:xfrm>
            <a:off x="6008317" y="3071810"/>
            <a:ext cx="206757" cy="2928958"/>
          </a:xfrm>
          <a:prstGeom prst="bentConnector3">
            <a:avLst>
              <a:gd name="adj1" fmla="val 353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그룹 169"/>
          <p:cNvGrpSpPr/>
          <p:nvPr/>
        </p:nvGrpSpPr>
        <p:grpSpPr>
          <a:xfrm>
            <a:off x="1785918" y="2428868"/>
            <a:ext cx="1928826" cy="665613"/>
            <a:chOff x="2143108" y="2357430"/>
            <a:chExt cx="1928826" cy="665613"/>
          </a:xfrm>
        </p:grpSpPr>
        <p:pic>
          <p:nvPicPr>
            <p:cNvPr id="9" name="Picture 17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143108" y="2428868"/>
              <a:ext cx="1928826" cy="502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도넛 21"/>
            <p:cNvSpPr/>
            <p:nvPr/>
          </p:nvSpPr>
          <p:spPr>
            <a:xfrm>
              <a:off x="2714612" y="2357430"/>
              <a:ext cx="142876" cy="142876"/>
            </a:xfrm>
            <a:prstGeom prst="donu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도넛 22"/>
            <p:cNvSpPr/>
            <p:nvPr/>
          </p:nvSpPr>
          <p:spPr>
            <a:xfrm>
              <a:off x="3026460" y="2357430"/>
              <a:ext cx="142876" cy="142876"/>
            </a:xfrm>
            <a:prstGeom prst="donu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도넛 23"/>
            <p:cNvSpPr/>
            <p:nvPr/>
          </p:nvSpPr>
          <p:spPr>
            <a:xfrm>
              <a:off x="3334883" y="2357430"/>
              <a:ext cx="142876" cy="142876"/>
            </a:xfrm>
            <a:prstGeom prst="donu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8" name="도넛 167"/>
            <p:cNvSpPr/>
            <p:nvPr/>
          </p:nvSpPr>
          <p:spPr>
            <a:xfrm>
              <a:off x="3049131" y="2880167"/>
              <a:ext cx="142876" cy="142876"/>
            </a:xfrm>
            <a:prstGeom prst="donu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59" name="꺾인 연결선 158"/>
          <p:cNvCxnSpPr>
            <a:endCxn id="22" idx="2"/>
          </p:cNvCxnSpPr>
          <p:nvPr/>
        </p:nvCxnSpPr>
        <p:spPr>
          <a:xfrm>
            <a:off x="500034" y="1714488"/>
            <a:ext cx="1857388" cy="785818"/>
          </a:xfrm>
          <a:prstGeom prst="bentConnector3">
            <a:avLst>
              <a:gd name="adj1" fmla="val 363"/>
            </a:avLst>
          </a:prstGeom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3" name="꺾인 연결선 172"/>
          <p:cNvCxnSpPr>
            <a:stCxn id="50" idx="2"/>
            <a:endCxn id="23" idx="0"/>
          </p:cNvCxnSpPr>
          <p:nvPr/>
        </p:nvCxnSpPr>
        <p:spPr>
          <a:xfrm rot="5400000">
            <a:off x="2419125" y="1750319"/>
            <a:ext cx="1000132" cy="356966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8" name="꺾인 연결선 177"/>
          <p:cNvCxnSpPr>
            <a:stCxn id="168" idx="4"/>
            <a:endCxn id="26" idx="0"/>
          </p:cNvCxnSpPr>
          <p:nvPr/>
        </p:nvCxnSpPr>
        <p:spPr>
          <a:xfrm rot="5400000">
            <a:off x="2035952" y="3630266"/>
            <a:ext cx="1263213" cy="191643"/>
          </a:xfrm>
          <a:prstGeom prst="bentConnector3">
            <a:avLst>
              <a:gd name="adj1" fmla="val 87091"/>
            </a:avLst>
          </a:prstGeom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꺾인 연결선 193"/>
          <p:cNvCxnSpPr>
            <a:endCxn id="31" idx="2"/>
          </p:cNvCxnSpPr>
          <p:nvPr/>
        </p:nvCxnSpPr>
        <p:spPr>
          <a:xfrm rot="16200000" flipH="1">
            <a:off x="-571536" y="3857628"/>
            <a:ext cx="4730022" cy="300866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꺾인 연결선 207"/>
          <p:cNvCxnSpPr>
            <a:stCxn id="53" idx="2"/>
            <a:endCxn id="29" idx="0"/>
          </p:cNvCxnSpPr>
          <p:nvPr/>
        </p:nvCxnSpPr>
        <p:spPr>
          <a:xfrm rot="5400000">
            <a:off x="3790332" y="1537234"/>
            <a:ext cx="2928958" cy="2711962"/>
          </a:xfrm>
          <a:prstGeom prst="bentConnector3">
            <a:avLst>
              <a:gd name="adj1" fmla="val 12846"/>
            </a:avLst>
          </a:prstGeom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꺾인 연결선 211"/>
          <p:cNvCxnSpPr>
            <a:endCxn id="28" idx="0"/>
          </p:cNvCxnSpPr>
          <p:nvPr/>
        </p:nvCxnSpPr>
        <p:spPr>
          <a:xfrm rot="5400000">
            <a:off x="3274782" y="1763610"/>
            <a:ext cx="2786080" cy="2402089"/>
          </a:xfrm>
          <a:prstGeom prst="bentConnector3">
            <a:avLst>
              <a:gd name="adj1" fmla="val 4431"/>
            </a:avLst>
          </a:prstGeom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꺾인 연결선 216"/>
          <p:cNvCxnSpPr>
            <a:endCxn id="27" idx="0"/>
          </p:cNvCxnSpPr>
          <p:nvPr/>
        </p:nvCxnSpPr>
        <p:spPr>
          <a:xfrm rot="5400000">
            <a:off x="2035951" y="2107397"/>
            <a:ext cx="3214710" cy="1285884"/>
          </a:xfrm>
          <a:prstGeom prst="bentConnector3">
            <a:avLst>
              <a:gd name="adj1" fmla="val 94429"/>
            </a:avLst>
          </a:prstGeom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꺾인 연결선 231"/>
          <p:cNvCxnSpPr>
            <a:endCxn id="32" idx="4"/>
          </p:cNvCxnSpPr>
          <p:nvPr/>
        </p:nvCxnSpPr>
        <p:spPr>
          <a:xfrm rot="10800000" flipV="1">
            <a:off x="2451532" y="1571612"/>
            <a:ext cx="6120997" cy="4872898"/>
          </a:xfrm>
          <a:prstGeom prst="bentConnector4">
            <a:avLst>
              <a:gd name="adj1" fmla="val -215"/>
              <a:gd name="adj2" fmla="val 104691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" name="그룹 326"/>
          <p:cNvGrpSpPr/>
          <p:nvPr/>
        </p:nvGrpSpPr>
        <p:grpSpPr>
          <a:xfrm>
            <a:off x="1774936" y="4357694"/>
            <a:ext cx="2582750" cy="2086816"/>
            <a:chOff x="1774936" y="4357694"/>
            <a:chExt cx="2582750" cy="2086816"/>
          </a:xfrm>
        </p:grpSpPr>
        <p:pic>
          <p:nvPicPr>
            <p:cNvPr id="272" name="Picture 19" descr="http://www.89zone.com/upload/products/1203998408s.jpg"/>
            <p:cNvPicPr>
              <a:picLocks noChangeAspect="1" noChangeArrowheads="1"/>
            </p:cNvPicPr>
            <p:nvPr/>
          </p:nvPicPr>
          <p:blipFill>
            <a:blip r:embed="rId14"/>
            <a:srcRect t="8268" b="3732"/>
            <a:stretch>
              <a:fillRect/>
            </a:stretch>
          </p:blipFill>
          <p:spPr bwMode="auto">
            <a:xfrm>
              <a:off x="2143108" y="4643446"/>
              <a:ext cx="1785950" cy="1571636"/>
            </a:xfrm>
            <a:prstGeom prst="rect">
              <a:avLst/>
            </a:prstGeom>
            <a:noFill/>
          </p:spPr>
        </p:pic>
        <p:sp>
          <p:nvSpPr>
            <p:cNvPr id="25" name="도넛 24"/>
            <p:cNvSpPr/>
            <p:nvPr/>
          </p:nvSpPr>
          <p:spPr>
            <a:xfrm>
              <a:off x="2071670" y="4357694"/>
              <a:ext cx="142876" cy="142876"/>
            </a:xfrm>
            <a:prstGeom prst="donu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도넛 25"/>
            <p:cNvSpPr/>
            <p:nvPr/>
          </p:nvSpPr>
          <p:spPr>
            <a:xfrm>
              <a:off x="2500298" y="4357694"/>
              <a:ext cx="142876" cy="142876"/>
            </a:xfrm>
            <a:prstGeom prst="donu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도넛 26"/>
            <p:cNvSpPr/>
            <p:nvPr/>
          </p:nvSpPr>
          <p:spPr>
            <a:xfrm>
              <a:off x="2928926" y="4357694"/>
              <a:ext cx="142876" cy="142876"/>
            </a:xfrm>
            <a:prstGeom prst="donu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도넛 27"/>
            <p:cNvSpPr/>
            <p:nvPr/>
          </p:nvSpPr>
          <p:spPr>
            <a:xfrm>
              <a:off x="3395339" y="4357694"/>
              <a:ext cx="142876" cy="142876"/>
            </a:xfrm>
            <a:prstGeom prst="donu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도넛 28"/>
            <p:cNvSpPr/>
            <p:nvPr/>
          </p:nvSpPr>
          <p:spPr>
            <a:xfrm>
              <a:off x="3827392" y="4357694"/>
              <a:ext cx="142876" cy="142876"/>
            </a:xfrm>
            <a:prstGeom prst="donu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도넛 30"/>
            <p:cNvSpPr/>
            <p:nvPr/>
          </p:nvSpPr>
          <p:spPr>
            <a:xfrm>
              <a:off x="1943908" y="6301634"/>
              <a:ext cx="142876" cy="142876"/>
            </a:xfrm>
            <a:prstGeom prst="donu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도넛 31"/>
            <p:cNvSpPr/>
            <p:nvPr/>
          </p:nvSpPr>
          <p:spPr>
            <a:xfrm>
              <a:off x="2380093" y="6301634"/>
              <a:ext cx="142876" cy="142876"/>
            </a:xfrm>
            <a:prstGeom prst="donu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도넛 37"/>
            <p:cNvSpPr/>
            <p:nvPr/>
          </p:nvSpPr>
          <p:spPr>
            <a:xfrm>
              <a:off x="2812146" y="6301634"/>
              <a:ext cx="142876" cy="142876"/>
            </a:xfrm>
            <a:prstGeom prst="donu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도넛 38"/>
            <p:cNvSpPr/>
            <p:nvPr/>
          </p:nvSpPr>
          <p:spPr>
            <a:xfrm>
              <a:off x="3233217" y="6301634"/>
              <a:ext cx="142876" cy="142876"/>
            </a:xfrm>
            <a:prstGeom prst="donu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도넛 39"/>
            <p:cNvSpPr/>
            <p:nvPr/>
          </p:nvSpPr>
          <p:spPr>
            <a:xfrm>
              <a:off x="3665977" y="6301634"/>
              <a:ext cx="142876" cy="142876"/>
            </a:xfrm>
            <a:prstGeom prst="donu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도넛 74"/>
            <p:cNvSpPr/>
            <p:nvPr/>
          </p:nvSpPr>
          <p:spPr>
            <a:xfrm>
              <a:off x="4071934" y="6301634"/>
              <a:ext cx="142876" cy="142876"/>
            </a:xfrm>
            <a:prstGeom prst="donu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74936" y="6143644"/>
              <a:ext cx="25827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 smtClean="0"/>
                <a:t>HDMI1   HDMI2   HDMI3   HDMI4   HDMI5    OPT</a:t>
              </a:r>
              <a:endParaRPr lang="ko-KR" altLang="en-US" sz="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8794" y="4461655"/>
              <a:ext cx="228601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 smtClean="0"/>
                <a:t>D-SUB    </a:t>
              </a:r>
              <a:r>
                <a:rPr lang="ko-KR" altLang="en-US" sz="800" dirty="0" err="1" smtClean="0"/>
                <a:t>컴포</a:t>
              </a:r>
              <a:r>
                <a:rPr lang="en-US" altLang="ko-KR" sz="800" dirty="0" smtClean="0"/>
                <a:t>1     </a:t>
              </a:r>
              <a:r>
                <a:rPr lang="ko-KR" altLang="en-US" sz="800" dirty="0" err="1" smtClean="0"/>
                <a:t>컴포</a:t>
              </a:r>
              <a:r>
                <a:rPr lang="en-US" altLang="ko-KR" sz="800" dirty="0" smtClean="0"/>
                <a:t>2     </a:t>
              </a:r>
              <a:r>
                <a:rPr lang="ko-KR" altLang="en-US" sz="800" dirty="0" smtClean="0"/>
                <a:t>외부</a:t>
              </a:r>
              <a:r>
                <a:rPr lang="en-US" altLang="ko-KR" sz="800" dirty="0" smtClean="0"/>
                <a:t>1     </a:t>
              </a:r>
              <a:r>
                <a:rPr lang="ko-KR" altLang="en-US" sz="800" dirty="0" smtClean="0"/>
                <a:t>외부</a:t>
              </a:r>
              <a:r>
                <a:rPr lang="en-US" altLang="ko-KR" sz="800" dirty="0" smtClean="0"/>
                <a:t>2</a:t>
              </a:r>
              <a:endParaRPr lang="ko-KR" altLang="en-US" sz="800" dirty="0"/>
            </a:p>
          </p:txBody>
        </p:sp>
      </p:grpSp>
      <p:pic>
        <p:nvPicPr>
          <p:cNvPr id="277" name="Picture 2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15206" y="785794"/>
            <a:ext cx="76038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8" name="Picture 2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89444" y="5500702"/>
            <a:ext cx="91412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0" name="꺾인 연결선 279"/>
          <p:cNvCxnSpPr>
            <a:endCxn id="278" idx="3"/>
          </p:cNvCxnSpPr>
          <p:nvPr/>
        </p:nvCxnSpPr>
        <p:spPr>
          <a:xfrm rot="5400000">
            <a:off x="6416346" y="3558834"/>
            <a:ext cx="4286280" cy="311836"/>
          </a:xfrm>
          <a:prstGeom prst="bentConnector2">
            <a:avLst/>
          </a:prstGeom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3" name="Picture 22" descr="http://nexus404.com/Blog/wp-content/uploads2/2008/02/dell-2408wfp-ultrasharp-widescreen-flat-panel-monitor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43834" y="4572008"/>
            <a:ext cx="778152" cy="774261"/>
          </a:xfrm>
          <a:prstGeom prst="rect">
            <a:avLst/>
          </a:prstGeom>
          <a:noFill/>
        </p:spPr>
      </p:pic>
      <p:cxnSp>
        <p:nvCxnSpPr>
          <p:cNvPr id="303" name="꺾인 연결선 302"/>
          <p:cNvCxnSpPr>
            <a:endCxn id="293" idx="0"/>
          </p:cNvCxnSpPr>
          <p:nvPr/>
        </p:nvCxnSpPr>
        <p:spPr>
          <a:xfrm rot="5400000">
            <a:off x="6695364" y="2909158"/>
            <a:ext cx="3000396" cy="325304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5" name="그룹 374"/>
          <p:cNvGrpSpPr/>
          <p:nvPr/>
        </p:nvGrpSpPr>
        <p:grpSpPr>
          <a:xfrm>
            <a:off x="142844" y="6015882"/>
            <a:ext cx="1214446" cy="714380"/>
            <a:chOff x="142844" y="6015882"/>
            <a:chExt cx="1214446" cy="714380"/>
          </a:xfrm>
        </p:grpSpPr>
        <p:grpSp>
          <p:nvGrpSpPr>
            <p:cNvPr id="367" name="그룹 366"/>
            <p:cNvGrpSpPr/>
            <p:nvPr/>
          </p:nvGrpSpPr>
          <p:grpSpPr>
            <a:xfrm>
              <a:off x="263049" y="6072206"/>
              <a:ext cx="1094241" cy="606444"/>
              <a:chOff x="142844" y="6057092"/>
              <a:chExt cx="1094241" cy="606444"/>
            </a:xfrm>
          </p:grpSpPr>
          <p:cxnSp>
            <p:nvCxnSpPr>
              <p:cNvPr id="346" name="직선 연결선 345"/>
              <p:cNvCxnSpPr/>
              <p:nvPr/>
            </p:nvCxnSpPr>
            <p:spPr>
              <a:xfrm>
                <a:off x="142844" y="6142056"/>
                <a:ext cx="357190" cy="1588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직선 연결선 346"/>
              <p:cNvCxnSpPr/>
              <p:nvPr/>
            </p:nvCxnSpPr>
            <p:spPr>
              <a:xfrm>
                <a:off x="142844" y="6284932"/>
                <a:ext cx="357190" cy="1588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직선 연결선 347"/>
              <p:cNvCxnSpPr/>
              <p:nvPr/>
            </p:nvCxnSpPr>
            <p:spPr>
              <a:xfrm>
                <a:off x="142844" y="6427808"/>
                <a:ext cx="35719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직선 연결선 348"/>
              <p:cNvCxnSpPr/>
              <p:nvPr/>
            </p:nvCxnSpPr>
            <p:spPr>
              <a:xfrm>
                <a:off x="142844" y="6570684"/>
                <a:ext cx="357190" cy="1588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3" name="TextBox 362"/>
              <p:cNvSpPr txBox="1"/>
              <p:nvPr/>
            </p:nvSpPr>
            <p:spPr>
              <a:xfrm>
                <a:off x="451267" y="6057092"/>
                <a:ext cx="78581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600" dirty="0" smtClean="0"/>
                  <a:t>VIDEO &amp; AUDIO</a:t>
                </a:r>
                <a:endParaRPr lang="ko-KR" altLang="en-US" sz="600" dirty="0"/>
              </a:p>
            </p:txBody>
          </p:sp>
          <p:sp>
            <p:nvSpPr>
              <p:cNvPr id="364" name="TextBox 363"/>
              <p:cNvSpPr txBox="1"/>
              <p:nvPr/>
            </p:nvSpPr>
            <p:spPr>
              <a:xfrm>
                <a:off x="451267" y="6192411"/>
                <a:ext cx="78581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600" dirty="0" smtClean="0"/>
                  <a:t>VIDEO</a:t>
                </a:r>
                <a:endParaRPr lang="ko-KR" altLang="en-US" sz="600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451267" y="6339419"/>
                <a:ext cx="78581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600" dirty="0" smtClean="0"/>
                  <a:t>AUDIO</a:t>
                </a:r>
                <a:endParaRPr lang="ko-KR" altLang="en-US" sz="600" dirty="0"/>
              </a:p>
            </p:txBody>
          </p:sp>
          <p:sp>
            <p:nvSpPr>
              <p:cNvPr id="366" name="TextBox 365"/>
              <p:cNvSpPr txBox="1"/>
              <p:nvPr/>
            </p:nvSpPr>
            <p:spPr>
              <a:xfrm>
                <a:off x="451267" y="6478870"/>
                <a:ext cx="78581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600" dirty="0" smtClean="0"/>
                  <a:t>USB</a:t>
                </a:r>
                <a:endParaRPr lang="ko-KR" altLang="en-US" sz="600" dirty="0"/>
              </a:p>
            </p:txBody>
          </p:sp>
        </p:grpSp>
        <p:sp>
          <p:nvSpPr>
            <p:cNvPr id="369" name="직사각형 368"/>
            <p:cNvSpPr/>
            <p:nvPr/>
          </p:nvSpPr>
          <p:spPr>
            <a:xfrm>
              <a:off x="142844" y="6015882"/>
              <a:ext cx="1214446" cy="71438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nstore.co.kr/shop/upload/mall/200505251831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57166"/>
            <a:ext cx="1714512" cy="171451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714356"/>
            <a:ext cx="105749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00042"/>
            <a:ext cx="878839" cy="189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500042"/>
            <a:ext cx="1072521" cy="177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2786058"/>
            <a:ext cx="1612886" cy="117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http://upload.wikimedia.org/wikipedia/commons/thumb/0/0b/Xbox_1.jpg/800px-Xbox_1.jpg"/>
          <p:cNvPicPr>
            <a:picLocks noChangeAspect="1" noChangeArrowheads="1"/>
          </p:cNvPicPr>
          <p:nvPr/>
        </p:nvPicPr>
        <p:blipFill>
          <a:blip r:embed="rId7" cstate="print"/>
          <a:srcRect t="16000"/>
          <a:stretch>
            <a:fillRect/>
          </a:stretch>
        </p:blipFill>
        <p:spPr bwMode="auto">
          <a:xfrm>
            <a:off x="2857488" y="2928934"/>
            <a:ext cx="1785950" cy="1125148"/>
          </a:xfrm>
          <a:prstGeom prst="rect">
            <a:avLst/>
          </a:prstGeom>
          <a:noFill/>
        </p:spPr>
      </p:pic>
      <p:pic>
        <p:nvPicPr>
          <p:cNvPr id="1038" name="Picture 14" descr="http://upload.wikimedia.org/wikipedia/commons/thumb/4/43/Playstation3vector.svg/441px-Playstation3vector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2214554"/>
            <a:ext cx="1209652" cy="1645785"/>
          </a:xfrm>
          <a:prstGeom prst="rect">
            <a:avLst/>
          </a:prstGeom>
          <a:noFill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2214554"/>
            <a:ext cx="1390937" cy="14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4071942"/>
            <a:ext cx="811214" cy="206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10" y="4286256"/>
            <a:ext cx="2500330" cy="65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 descr="http://www.89zone.com/upload/products/1203998408s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4071942"/>
            <a:ext cx="1924032" cy="1924032"/>
          </a:xfrm>
          <a:prstGeom prst="rect">
            <a:avLst/>
          </a:prstGeom>
          <a:noFill/>
        </p:spPr>
      </p:pic>
      <p:pic>
        <p:nvPicPr>
          <p:cNvPr id="1046" name="Picture 22" descr="http://nexus404.com/Blog/wp-content/uploads2/2008/02/dell-2408wfp-ultrasharp-widescreen-flat-panel-monitor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58082" y="214290"/>
            <a:ext cx="1566842" cy="1559008"/>
          </a:xfrm>
          <a:prstGeom prst="rect">
            <a:avLst/>
          </a:prstGeom>
          <a:noFill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14414" y="5214950"/>
            <a:ext cx="1287444" cy="84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29520" y="3929066"/>
            <a:ext cx="1612894" cy="12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57554" y="4286256"/>
            <a:ext cx="1319208" cy="200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3" name="Picture 29" descr="http://www.freebud.co.kr/image/explain/sony/MDR-DS3000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43834" y="5143512"/>
            <a:ext cx="1209652" cy="1427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22</Words>
  <Application>Microsoft Office PowerPoint</Application>
  <PresentationFormat>화면 슬라이드 쇼(4:3)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슬라이드 1</vt:lpstr>
      <vt:lpstr>슬라이드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김별</dc:creator>
  <cp:lastModifiedBy>김별</cp:lastModifiedBy>
  <cp:revision>28</cp:revision>
  <dcterms:created xsi:type="dcterms:W3CDTF">2008-09-12T10:23:28Z</dcterms:created>
  <dcterms:modified xsi:type="dcterms:W3CDTF">2008-09-12T15:40:52Z</dcterms:modified>
</cp:coreProperties>
</file>